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8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a-I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ta-I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ta-IN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ta-IN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ta-I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a-I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29/01/19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a-IN" dirty="0" smtClean="0"/>
              <a:t>Implementacije B</a:t>
            </a:r>
            <a:r>
              <a:rPr lang="ta-IN" dirty="0" smtClean="0"/>
              <a:t>ühlmannovog modela dekompresije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a-IN" dirty="0" smtClean="0"/>
              <a:t>Fran Borčić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Direktno integriranje jednadžbe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r>
              <a:rPr lang="ta-IN" dirty="0" smtClean="0"/>
              <a:t>orištenje programskog paketa za numeričko integriranje</a:t>
            </a:r>
          </a:p>
          <a:p>
            <a:r>
              <a:rPr lang="ta-IN" dirty="0" smtClean="0"/>
              <a:t>Nepraktično i sporo, ali direktno odgovara modelu</a:t>
            </a:r>
          </a:p>
          <a:p>
            <a:r>
              <a:rPr lang="ta-IN" dirty="0" smtClean="0"/>
              <a:t>Potencijalno uvodi numeričke pogreške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0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1-29 at 10.0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1"/>
            <a:ext cx="9144000" cy="68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Linearni slučaj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Profili planiranog urona </a:t>
            </a:r>
            <a:r>
              <a:rPr lang="mr-IN" dirty="0" smtClean="0"/>
              <a:t>–</a:t>
            </a:r>
            <a:r>
              <a:rPr lang="ta-IN" dirty="0" smtClean="0"/>
              <a:t> po dijelovima linearni</a:t>
            </a:r>
          </a:p>
          <a:p>
            <a:r>
              <a:rPr lang="ta-IN" dirty="0" smtClean="0"/>
              <a:t>Za slučaj linearne funkcije, rješenje dif. </a:t>
            </a:r>
            <a:r>
              <a:rPr lang="ta-IN" dirty="0"/>
              <a:t>j</a:t>
            </a:r>
            <a:r>
              <a:rPr lang="ta-IN" dirty="0" smtClean="0"/>
              <a:t>ednadžbe poprima oblik poznat kao Schreinerova jednadžba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41" y="4571636"/>
            <a:ext cx="5302267" cy="52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80" y="5678488"/>
            <a:ext cx="1921092" cy="531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07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Schreinerova jednadžba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Idealno za planiranje urona na računalu</a:t>
            </a:r>
          </a:p>
          <a:p>
            <a:r>
              <a:rPr lang="ta-IN" dirty="0" smtClean="0"/>
              <a:t>Smanjena mogućnost numeričke greške</a:t>
            </a:r>
          </a:p>
          <a:p>
            <a:r>
              <a:rPr lang="ta-IN" dirty="0" smtClean="0"/>
              <a:t>Neprikladno za realne, komplicirane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fran:Desktop:Screen Shot 2019-01-29 at 02.28.3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94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Konstantni slučaj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ta-IN" dirty="0" smtClean="0"/>
              <a:t> slučaju da je dubina konstantna kroz vremenski interval, Schreinerova jednadžba poprima jednostavan oblik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19" y="4421439"/>
            <a:ext cx="4471826" cy="37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89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Konstantni slučaj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Ronilačka računala u kratkim vremenskim razmacima uzorkuju dubine</a:t>
            </a:r>
          </a:p>
          <a:p>
            <a:r>
              <a:rPr lang="en-US" dirty="0" smtClean="0"/>
              <a:t>P</a:t>
            </a:r>
            <a:r>
              <a:rPr lang="ta-IN" dirty="0" smtClean="0"/>
              <a:t>retpostavka da je ronioc između dva uzorka na konstantnoj dubini</a:t>
            </a:r>
          </a:p>
          <a:p>
            <a:r>
              <a:rPr lang="ta-IN" dirty="0" smtClean="0"/>
              <a:t>Eksponencijalni se faktor može izračunati unaprijed</a:t>
            </a:r>
          </a:p>
        </p:txBody>
      </p:sp>
    </p:spTree>
    <p:extLst>
      <p:ext uri="{BB962C8B-B14F-4D97-AF65-F5344CB8AC3E}">
        <p14:creationId xmlns:p14="http://schemas.microsoft.com/office/powerpoint/2010/main" val="136431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Konstantni slučaj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ta-IN" dirty="0" smtClean="0"/>
              <a:t>osebno pogodno za ronilačka računala i realne, komplicirane profile</a:t>
            </a:r>
          </a:p>
          <a:p>
            <a:r>
              <a:rPr lang="ta-IN" dirty="0" smtClean="0"/>
              <a:t>Sporije za planirane, jednostavne profile</a:t>
            </a:r>
          </a:p>
          <a:p>
            <a:r>
              <a:rPr lang="ta-IN" dirty="0" smtClean="0"/>
              <a:t>I dalje zahtjeva floating point aritmetiku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0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fran:Desktop:Screen Shot 2019-01-29 at 02.57.4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74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Cjelobrojno računanje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Štednja struje u ronilačkim računalima </a:t>
            </a:r>
            <a:r>
              <a:rPr lang="mr-IN" dirty="0" smtClean="0"/>
              <a:t>–</a:t>
            </a:r>
            <a:r>
              <a:rPr lang="ta-IN" dirty="0" smtClean="0"/>
              <a:t> slabi mikroprocesori</a:t>
            </a:r>
          </a:p>
          <a:p>
            <a:r>
              <a:rPr lang="ta-IN" dirty="0" smtClean="0"/>
              <a:t>Nedostatak podrške za floating point aritmetiku</a:t>
            </a:r>
          </a:p>
          <a:p>
            <a:r>
              <a:rPr lang="ta-IN" dirty="0" smtClean="0"/>
              <a:t>Uz realna ograničenja moguće je implementirati prethodni algoritam pomoću 32 bitnih cijelih brojeva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9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Cilj projekta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ta-IN" dirty="0" smtClean="0"/>
              <a:t>roučiti B</a:t>
            </a:r>
            <a:r>
              <a:rPr lang="ta-IN" dirty="0" smtClean="0"/>
              <a:t>ühlmannov model dekompresije</a:t>
            </a:r>
          </a:p>
          <a:p>
            <a:r>
              <a:rPr lang="ta-IN" dirty="0" smtClean="0"/>
              <a:t>Implementirati model na različite načine</a:t>
            </a:r>
          </a:p>
          <a:p>
            <a:r>
              <a:rPr lang="ta-IN" dirty="0" smtClean="0"/>
              <a:t>Validirati i usporediti implementacije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fran:Desktop:Screen Shot 2019-01-29 at 03.17.1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4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Model LTI sustavom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B</a:t>
            </a:r>
            <a:r>
              <a:rPr lang="ta-IN" dirty="0" smtClean="0"/>
              <a:t>ühlmannov odjeljak odgovara LTI sustavu s prijenosnom funkcijom</a:t>
            </a:r>
          </a:p>
          <a:p>
            <a:endParaRPr lang="ta-IN" dirty="0"/>
          </a:p>
          <a:p>
            <a:endParaRPr lang="ta-IN" dirty="0" smtClean="0"/>
          </a:p>
          <a:p>
            <a:r>
              <a:rPr lang="en-US" dirty="0" smtClean="0"/>
              <a:t>G</a:t>
            </a:r>
            <a:r>
              <a:rPr lang="ta-IN" dirty="0" smtClean="0"/>
              <a:t>dje je pobuda sustava parcijalni tlak udahnutog inertnog plina, a izlaz parcijalni tlak otopljenog plina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386" y="3765748"/>
            <a:ext cx="1648472" cy="63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4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Model LTI sustavom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Moguća implementacija analognom elektronikom</a:t>
            </a:r>
          </a:p>
          <a:p>
            <a:r>
              <a:rPr lang="ta-IN" dirty="0" smtClean="0"/>
              <a:t>Moguća implementacija gotovim integriranim krugovima i programskim paketima za obradu signala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3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a-IN" dirty="0" smtClean="0"/>
              <a:t>Nema univerzalnog načina implementacije</a:t>
            </a:r>
          </a:p>
          <a:p>
            <a:r>
              <a:rPr lang="ta-IN" dirty="0" smtClean="0"/>
              <a:t>Schreinerova jednadžba </a:t>
            </a:r>
            <a:r>
              <a:rPr lang="mr-IN" dirty="0" smtClean="0"/>
              <a:t>–</a:t>
            </a:r>
            <a:r>
              <a:rPr lang="ta-IN" dirty="0" smtClean="0"/>
              <a:t> planirani uroni</a:t>
            </a:r>
          </a:p>
          <a:p>
            <a:r>
              <a:rPr lang="ta-IN" dirty="0" smtClean="0"/>
              <a:t>Podjela na konstantne intervale </a:t>
            </a:r>
            <a:r>
              <a:rPr lang="mr-IN" dirty="0" smtClean="0"/>
              <a:t>–</a:t>
            </a:r>
            <a:r>
              <a:rPr lang="ta-IN" dirty="0" smtClean="0"/>
              <a:t> realni uroni</a:t>
            </a:r>
          </a:p>
          <a:p>
            <a:r>
              <a:rPr lang="ta-IN" dirty="0" smtClean="0"/>
              <a:t>Moguće implementirati cjelobrojnom aritmetikom s ograničenjima</a:t>
            </a:r>
          </a:p>
          <a:p>
            <a:r>
              <a:rPr lang="ta-IN" dirty="0" smtClean="0"/>
              <a:t>Drugi pogled </a:t>
            </a:r>
            <a:r>
              <a:rPr lang="mr-IN" dirty="0" smtClean="0"/>
              <a:t>–</a:t>
            </a:r>
            <a:r>
              <a:rPr lang="ta-IN" dirty="0" smtClean="0"/>
              <a:t> teorija signala</a:t>
            </a:r>
          </a:p>
          <a:p>
            <a:r>
              <a:rPr lang="ta-IN" dirty="0" smtClean="0"/>
              <a:t>Male razlike u rezultatima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5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7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Dekompresija u ronjenju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“kesonska bolest” </a:t>
            </a:r>
            <a:r>
              <a:rPr lang="mr-IN" dirty="0" smtClean="0"/>
              <a:t>–</a:t>
            </a:r>
            <a:r>
              <a:rPr lang="ta-IN" dirty="0" smtClean="0"/>
              <a:t> rad pod povećanim tlakom krajem 19. stoljeća</a:t>
            </a:r>
          </a:p>
          <a:p>
            <a:r>
              <a:rPr lang="ta-IN" dirty="0" smtClean="0"/>
              <a:t>Povećani tlak omogućava većoj količini dušika da se otopi u tkivima</a:t>
            </a:r>
          </a:p>
          <a:p>
            <a:r>
              <a:rPr lang="ta-IN" dirty="0" smtClean="0"/>
              <a:t>Pri padu tlaka otopljeni se dušik oslobađa</a:t>
            </a:r>
          </a:p>
          <a:p>
            <a:r>
              <a:rPr lang="ta-IN" dirty="0" smtClean="0"/>
              <a:t>Ako se oslobodi prebrzo, nastaju mjehurići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6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Dekompresija u ronjenju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Prevencija stvaranja mjehurića polaganim izronom</a:t>
            </a:r>
          </a:p>
          <a:p>
            <a:r>
              <a:rPr lang="ta-IN" dirty="0"/>
              <a:t>p</a:t>
            </a:r>
            <a:r>
              <a:rPr lang="ta-IN" dirty="0" smtClean="0"/>
              <a:t>olagani izron </a:t>
            </a:r>
            <a:r>
              <a:rPr lang="mr-IN" dirty="0" smtClean="0"/>
              <a:t>–</a:t>
            </a:r>
            <a:r>
              <a:rPr lang="ta-IN" dirty="0" smtClean="0"/>
              <a:t> dekompresijski postupak</a:t>
            </a:r>
          </a:p>
          <a:p>
            <a:r>
              <a:rPr lang="ta-IN" dirty="0" smtClean="0"/>
              <a:t>Sigurne dekompresijske postupke određujemo dekompresijskim modelima</a:t>
            </a:r>
          </a:p>
          <a:p>
            <a:r>
              <a:rPr lang="ta-IN" dirty="0" smtClean="0"/>
              <a:t>Određeni su brzinom izrona i dekompresijskim zastancima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4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Buhlmannov model dekompresije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Model tkiva (odjeljka):</a:t>
            </a:r>
          </a:p>
          <a:p>
            <a:pPr marL="0" indent="0">
              <a:buNone/>
            </a:pPr>
            <a:endParaRPr lang="ta-IN" dirty="0" smtClean="0"/>
          </a:p>
          <a:p>
            <a:pPr marL="0" indent="0">
              <a:buNone/>
            </a:pPr>
            <a:endParaRPr lang="ta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495" y="3423563"/>
            <a:ext cx="3809566" cy="80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68" y="4702048"/>
            <a:ext cx="1320287" cy="8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5029643"/>
            <a:ext cx="2717106" cy="366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8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Buhlmannov model dekompresije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Predviđa 16 odjeljaka koji odgovaraju različitim hipotetskim tkivima</a:t>
            </a:r>
          </a:p>
          <a:p>
            <a:r>
              <a:rPr lang="ta-IN" dirty="0" smtClean="0"/>
              <a:t>Tkiva su neovisna, a ukupni dekompresijski strop određuje tkivo s najdubljim dekompresijskim stropom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4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Odjeljci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560467"/>
              </p:ext>
            </p:extLst>
          </p:nvPr>
        </p:nvGraphicFramePr>
        <p:xfrm>
          <a:off x="1860550" y="2543959"/>
          <a:ext cx="5422900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5422900" imgH="3695700" progId="Word.Document.12">
                  <p:embed/>
                </p:oleObj>
              </mc:Choice>
              <mc:Fallback>
                <p:oleObj name="Document" r:id="rId3" imgW="5422900" imgH="369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0550" y="2543959"/>
                        <a:ext cx="5422900" cy="369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85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Implementacije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a-IN" dirty="0" smtClean="0"/>
              <a:t>Direktno numerički integriranje prethodne jednadžbe</a:t>
            </a:r>
          </a:p>
          <a:p>
            <a:r>
              <a:rPr lang="ta-IN" dirty="0" smtClean="0"/>
              <a:t>Analitičko rješenje za linearni slučaj</a:t>
            </a:r>
          </a:p>
          <a:p>
            <a:r>
              <a:rPr lang="ta-IN" dirty="0" smtClean="0"/>
              <a:t>Analitičko rješenje za konstantni slučaj</a:t>
            </a:r>
          </a:p>
          <a:p>
            <a:r>
              <a:rPr lang="ta-IN" dirty="0" smtClean="0"/>
              <a:t>Računanje cjelobrojnom aritmetikom</a:t>
            </a:r>
          </a:p>
          <a:p>
            <a:r>
              <a:rPr lang="ta-IN" dirty="0" smtClean="0"/>
              <a:t>Modeliranje odjeljka LTI sustavom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2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41</TotalTime>
  <Words>382</Words>
  <Application>Microsoft Macintosh PowerPoint</Application>
  <PresentationFormat>On-screen Show (4:3)</PresentationFormat>
  <Paragraphs>68</Paragraphs>
  <Slides>24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Genesis</vt:lpstr>
      <vt:lpstr>Microsoft Word Document</vt:lpstr>
      <vt:lpstr>Implementacije Bühlmannovog modela dekompresije</vt:lpstr>
      <vt:lpstr>Cilj projekta</vt:lpstr>
      <vt:lpstr>Dekompresija u ronjenju</vt:lpstr>
      <vt:lpstr>Dekompresija u ronjenju</vt:lpstr>
      <vt:lpstr>PowerPoint Presentation</vt:lpstr>
      <vt:lpstr>Buhlmannov model dekompresije</vt:lpstr>
      <vt:lpstr>Buhlmannov model dekompresije</vt:lpstr>
      <vt:lpstr>Odjeljci</vt:lpstr>
      <vt:lpstr>Implementacije</vt:lpstr>
      <vt:lpstr>Direktno integriranje jednadžbe</vt:lpstr>
      <vt:lpstr>PowerPoint Presentation</vt:lpstr>
      <vt:lpstr>Linearni slučaj</vt:lpstr>
      <vt:lpstr>Schreinerova jednadžba</vt:lpstr>
      <vt:lpstr>PowerPoint Presentation</vt:lpstr>
      <vt:lpstr>Konstantni slučaj</vt:lpstr>
      <vt:lpstr>Konstantni slučaj</vt:lpstr>
      <vt:lpstr>Konstantni slučaj</vt:lpstr>
      <vt:lpstr>PowerPoint Presentation</vt:lpstr>
      <vt:lpstr>Cjelobrojno računanje</vt:lpstr>
      <vt:lpstr>PowerPoint Presentation</vt:lpstr>
      <vt:lpstr>Model LTI sustavom</vt:lpstr>
      <vt:lpstr>Model LTI sustavom</vt:lpstr>
      <vt:lpstr>Zaključak</vt:lpstr>
      <vt:lpstr>PowerPoint Presentation</vt:lpstr>
    </vt:vector>
  </TitlesOfParts>
  <Company>FER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Implementacije Bühlmannovog modela dekompresije</dc:title>
  <dc:creator>Fran Borcic</dc:creator>
  <cp:lastModifiedBy>Fran Borcic</cp:lastModifiedBy>
  <cp:revision>9</cp:revision>
  <dcterms:created xsi:type="dcterms:W3CDTF">2019-01-29T08:45:44Z</dcterms:created>
  <dcterms:modified xsi:type="dcterms:W3CDTF">2019-01-29T09:27:28Z</dcterms:modified>
</cp:coreProperties>
</file>